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2" y="102"/>
      </p:cViewPr>
      <p:guideLst/>
    </p:cSldViewPr>
  </p:slideViewPr>
  <p:notesTextViewPr>
    <p:cViewPr>
      <p:scale>
        <a:sx n="3" d="2"/>
        <a:sy n="3" d="2"/>
      </p:scale>
      <p:origin x="0" y="-5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000A91-9D12-2C4A-4249-40A5CD0093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DB3F996-46FF-3717-AFA0-98ECA395B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B841D0A-39A3-459B-6928-F1A3D72D7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DBC6-6523-4510-8D38-4904BEED6D8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0329DF4-9C62-0E8C-5E25-F8D9C77A3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2C57DC3-D456-0471-FCB1-D87FF37CC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A67-AE9B-498F-A1D2-7A3545CC0F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798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4E62880-0080-737D-093C-979219B11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B709662-482B-17DD-8023-DB7E1CBAA4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1251D6-2870-BDBB-4AA3-2DCC94933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DBC6-6523-4510-8D38-4904BEED6D8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7FDCACE-F437-E908-E408-025219B35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A5CE5B2-CF97-6EAD-047F-CEEC211FE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A67-AE9B-498F-A1D2-7A3545CC0F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18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1E03CB9-2653-A245-CF02-DA6EB9F8A9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9AEB3E-C4CA-AF2F-43A5-BDB420C1BE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0DE950-253C-A673-C1C4-E530C1034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DBC6-6523-4510-8D38-4904BEED6D8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F830365-D13C-27EE-DCDF-ABCF472AA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595519-97F6-0347-B790-F3E69966B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A67-AE9B-498F-A1D2-7A3545CC0F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0053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4EC87F-E946-BEA4-A092-BC9CCE492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43D0712-8D1B-DDE3-0A3A-F83787581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94B6EF3-6473-AD1C-1202-BDD22044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DBC6-6523-4510-8D38-4904BEED6D8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70D58CA-3FD7-B460-7D67-8F511DC66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264D137-907A-8E6B-911D-FF57BC511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A67-AE9B-498F-A1D2-7A3545CC0F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643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719C8A-A8EE-5BD1-F9FF-E294042A9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35EF462-93C7-A0E6-9951-C45519905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10F490-9292-D954-7C4A-7CD902ADB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DBC6-6523-4510-8D38-4904BEED6D8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EB98921-9267-1A4E-C792-C48AC2F44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3303E7-9251-FCF4-0103-6E60F3099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A67-AE9B-498F-A1D2-7A3545CC0F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6737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4AD16D-1F42-9010-6426-B027863E4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A3BE2EB-7E69-D004-E5BB-0BBFA930F4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0FD36DD-67B0-1BA0-7313-CF2CF779B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56541A9-F057-9E71-55E7-3AAA42191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DBC6-6523-4510-8D38-4904BEED6D8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12AEC8F-50AE-71EA-C70F-CDE6A3940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D1437B9-A3B5-1831-ABC9-90E8685E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A67-AE9B-498F-A1D2-7A3545CC0F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129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13B28B-DEA2-AE4D-DC4B-1036CC261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F1BC103-44BB-3C33-A5D3-7A209F039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CC70D32-82E8-D4CE-AB42-C489EDDC7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D082ABE-CBBF-AF9E-EAF6-73FDB05C23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81D968E-A37E-D8A1-7E31-9C298200C8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2E1C150-E3BE-C3D7-B492-C73735DD4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DBC6-6523-4510-8D38-4904BEED6D8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74B9162-84CD-9F5D-3F9C-A1884A156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32C2FA6-FA4F-50A9-6782-CF71E0DE0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A67-AE9B-498F-A1D2-7A3545CC0F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534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23E857-8901-DD51-4867-1F6B9BE01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95CEA4C-A736-F6BE-A65D-7FC4FCB4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DBC6-6523-4510-8D38-4904BEED6D8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5E1881F-FE2A-3F70-C305-FBAA35A27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ABD6C87-1398-11C6-1156-FFFA89C06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A67-AE9B-498F-A1D2-7A3545CC0F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380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7E97375-03DC-BA71-1B73-532ADFE9C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DBC6-6523-4510-8D38-4904BEED6D8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E9CA938-254C-225F-89BC-C0D552ADD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9AD74E-B59C-5C43-AD22-D735620A8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A67-AE9B-498F-A1D2-7A3545CC0F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8530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C70ED9-5888-09A3-2755-78D89FD87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64AE3D2-8E81-0C75-8A3B-FFEBD7766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DDAEC52-306B-EA26-4238-F2B6E64EE0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D81ADB4-D8FB-7FE1-B494-41D48E527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DBC6-6523-4510-8D38-4904BEED6D8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D5E4C9B-6DF9-0FC3-373D-D84DD71D1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37EB976-203C-C1A2-F889-BD4240370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A67-AE9B-498F-A1D2-7A3545CC0F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79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824270-B1EE-11B3-4506-4EF585B5E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9CD4562-EEFD-B554-0552-A8B77F3039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6C48703-8FB2-3F2C-D50A-321FFD624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D79E056-4C03-00B9-320F-DFF527854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DBC6-6523-4510-8D38-4904BEED6D8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753CE49-C0AA-E32B-2AF6-CDF975AA0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2502619-6AA3-0914-C2BB-00FCE9422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A67-AE9B-498F-A1D2-7A3545CC0F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20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6BCAAB0-8372-7627-A480-A4B16FCD7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8FE608A-C796-C291-72D4-B2085F5EE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4816528-E22C-FEA1-E1DE-FF9E41696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85DBC6-6523-4510-8D38-4904BEED6D8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4BFB74A-8CE3-BA34-A9E3-3319A4E33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32E836F-2331-D271-2920-66BA8160F2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D64A67-AE9B-498F-A1D2-7A3545CC0F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815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5A808C08-BA4F-E231-71E7-657A72159A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634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 Suyun</dc:creator>
  <cp:lastModifiedBy>Kim Suyun</cp:lastModifiedBy>
  <cp:revision>1</cp:revision>
  <dcterms:created xsi:type="dcterms:W3CDTF">2026-05-27T01:47:14Z</dcterms:created>
  <dcterms:modified xsi:type="dcterms:W3CDTF">2026-05-27T01:49:13Z</dcterms:modified>
</cp:coreProperties>
</file>